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62" r:id="rId3"/>
    <p:sldId id="272" r:id="rId4"/>
    <p:sldId id="297" r:id="rId5"/>
    <p:sldId id="302" r:id="rId6"/>
    <p:sldId id="274" r:id="rId7"/>
    <p:sldId id="275" r:id="rId8"/>
    <p:sldId id="281" r:id="rId9"/>
    <p:sldId id="293" r:id="rId10"/>
    <p:sldId id="296" r:id="rId11"/>
    <p:sldId id="294" r:id="rId12"/>
    <p:sldId id="295" r:id="rId13"/>
    <p:sldId id="288" r:id="rId14"/>
    <p:sldId id="28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6" y="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D696E-5CE7-4506-90D6-72D5202A209F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2B3D36-DA99-45F9-AE91-05ED9AE459E5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D3A23C7D-9937-43E9-A501-A94655705F18}" type="datetimeFigureOut">
              <a:rPr lang="pt-BR" smtClean="0"/>
              <a:t>26/06/2019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8D711881-542F-4E86-BA7E-A6C1077FE7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264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3C7D-9937-43E9-A501-A94655705F18}" type="datetimeFigureOut">
              <a:rPr lang="pt-BR" smtClean="0"/>
              <a:t>26/06/2019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8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3C7D-9937-43E9-A501-A94655705F18}" type="datetimeFigureOut">
              <a:rPr lang="pt-BR" smtClean="0"/>
              <a:t>26/06/2019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72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3C7D-9937-43E9-A501-A94655705F18}" type="datetimeFigureOut">
              <a:rPr lang="pt-BR" smtClean="0"/>
              <a:t>26/06/2019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870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3C7D-9937-43E9-A501-A94655705F18}" type="datetimeFigureOut">
              <a:rPr lang="pt-BR" smtClean="0"/>
              <a:t>26/06/2019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386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3C7D-9937-43E9-A501-A94655705F18}" type="datetimeFigureOut">
              <a:rPr lang="pt-BR" smtClean="0"/>
              <a:t>26/06/2019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4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3C7D-9937-43E9-A501-A94655705F18}" type="datetimeFigureOut">
              <a:rPr lang="pt-BR" smtClean="0"/>
              <a:t>26/06/2019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553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3C7D-9937-43E9-A501-A94655705F18}" type="datetimeFigureOut">
              <a:rPr lang="pt-BR" smtClean="0"/>
              <a:t>26/06/2019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8D711881-542F-4E86-BA7E-A6C1077FE7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175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D3A23C7D-9937-43E9-A501-A94655705F18}" type="datetimeFigureOut">
              <a:rPr lang="pt-BR" smtClean="0"/>
              <a:t>26/06/2019</a:t>
            </a:fld>
            <a:endParaRPr lang="pt-BR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pt-BR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8D711881-542F-4E86-BA7E-A6C1077FE7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8293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3C7D-9937-43E9-A501-A94655705F18}" type="datetimeFigureOut">
              <a:rPr lang="pt-BR" smtClean="0"/>
              <a:t>26/06/2019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42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3C7D-9937-43E9-A501-A94655705F18}" type="datetimeFigureOut">
              <a:rPr lang="pt-BR" smtClean="0"/>
              <a:t>26/06/2019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567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D3A23C7D-9937-43E9-A501-A94655705F18}" type="datetimeFigureOut">
              <a:rPr lang="pt-BR" smtClean="0"/>
              <a:t>26/06/2019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8D711881-542F-4E86-BA7E-A6C1077FE782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Slide Master Logo">
            <a:extLst>
              <a:ext uri="{FF2B5EF4-FFF2-40B4-BE49-F238E27FC236}">
                <a16:creationId xmlns:a16="http://schemas.microsoft.com/office/drawing/2014/main" id="{35035FA1-EF9A-4994-9F86-A79F6DFF334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609600" y="5979504"/>
            <a:ext cx="1935184" cy="55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809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Efeito UAU chatbot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/>
              <a:t>Jefferson Alex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Jefferson Alex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Jobs</a:t>
            </a:r>
            <a:endParaRPr lang="en-US"/>
          </a:p>
          <a:p>
            <a:pPr lvl="1"/>
            <a:r>
              <a:rPr lang="en-US" sz="2400" dirty="0"/>
              <a:t>UX Designer - Softplan</a:t>
            </a:r>
            <a:endParaRPr lang="en-US"/>
          </a:p>
          <a:p>
            <a:pPr lvl="1"/>
            <a:r>
              <a:rPr lang="en-US" sz="2400" dirty="0"/>
              <a:t>Lead Design - Openredu.org</a:t>
            </a:r>
            <a:endParaRPr lang="en-US"/>
          </a:p>
          <a:p>
            <a:pPr lvl="1"/>
            <a:r>
              <a:rPr lang="en-US" sz="2400" dirty="0"/>
              <a:t>UI/UX - Amadeus LMS</a:t>
            </a:r>
            <a:endParaRPr lang="en-US"/>
          </a:p>
          <a:p>
            <a:r>
              <a:rPr lang="en-US" sz="2800" dirty="0"/>
              <a:t>Know</a:t>
            </a:r>
            <a:endParaRPr lang="en-US"/>
          </a:p>
          <a:p>
            <a:pPr lvl="1"/>
            <a:r>
              <a:rPr lang="en-US" sz="2400" dirty="0"/>
              <a:t>Design</a:t>
            </a:r>
            <a:endParaRPr lang="en-US"/>
          </a:p>
          <a:p>
            <a:pPr lvl="1"/>
            <a:r>
              <a:rPr lang="en-US" sz="2400" dirty="0"/>
              <a:t>Marketing</a:t>
            </a:r>
            <a:endParaRPr lang="en-US"/>
          </a:p>
          <a:p>
            <a:pPr lvl="1"/>
            <a:r>
              <a:rPr lang="en-US" sz="2400" dirty="0"/>
              <a:t>Analise e Sistemas</a:t>
            </a:r>
            <a:endParaRPr lang="en-US"/>
          </a:p>
          <a:p>
            <a:pPr lvl="1"/>
            <a:r>
              <a:rPr lang="en-US" sz="2400" dirty="0"/>
              <a:t>Comunicação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Já projetou/desenvolveu algo que não foi usado?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Não é bug, é feature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3</a:t>
            </a:fld>
            <a:endParaRPr lang="en-US"/>
          </a:p>
        </p:txBody>
      </p:sp>
      <p:pic>
        <p:nvPicPr>
          <p:cNvPr id="5" name="Content Placeholder 3" descr="img_external_d6e6ea939345989622986ba9751a4959.png">
            <a:extLst>
              <a:ext uri="{FF2B5EF4-FFF2-40B4-BE49-F238E27FC236}">
                <a16:creationId xmlns:a16="http://schemas.microsoft.com/office/drawing/2014/main" id="{B039CDA6-8623-4BE2-881D-0FCF0B3F8F5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1" y="2598615"/>
            <a:ext cx="7439446" cy="31792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Os desafios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7" y="2011680"/>
            <a:ext cx="6067416" cy="3766185"/>
          </a:xfrm>
        </p:spPr>
        <p:txBody>
          <a:bodyPr>
            <a:noAutofit/>
          </a:bodyPr>
          <a:lstStyle/>
          <a:p>
            <a:r>
              <a:rPr lang="en-US" sz="3200" dirty="0"/>
              <a:t>Implementar uma solução intuitiva de ERP para indústria da construção</a:t>
            </a:r>
            <a:endParaRPr lang="en-US" dirty="0"/>
          </a:p>
          <a:p>
            <a:pPr lvl="1"/>
            <a:r>
              <a:rPr lang="en-US" sz="2800" dirty="0"/>
              <a:t>Usando PLN</a:t>
            </a:r>
            <a:endParaRPr lang="en-US" dirty="0"/>
          </a:p>
          <a:p>
            <a:r>
              <a:rPr lang="en-US" sz="3200" dirty="0"/>
              <a:t>Eu tinha experiência para isso?</a:t>
            </a:r>
            <a:endParaRPr lang="en-US" dirty="0"/>
          </a:p>
          <a:p>
            <a:r>
              <a:rPr lang="en-US" sz="3200" dirty="0"/>
              <a:t>Frustrações...</a:t>
            </a:r>
            <a:endParaRPr lang="en-US" dirty="0"/>
          </a:p>
          <a:p>
            <a:pPr lvl="1"/>
            <a:r>
              <a:rPr lang="en-US" sz="2800" dirty="0"/>
              <a:t>Ele não aprende sozinho? UAI, sô!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4</a:t>
            </a:fld>
            <a:endParaRPr lang="en-US"/>
          </a:p>
        </p:txBody>
      </p:sp>
      <p:pic>
        <p:nvPicPr>
          <p:cNvPr id="5" name="Content Placeholder 3" descr="img_external_1a55a4151b3a99cf4fd35b0be8c9ce9a.jpeg">
            <a:extLst>
              <a:ext uri="{FF2B5EF4-FFF2-40B4-BE49-F238E27FC236}">
                <a16:creationId xmlns:a16="http://schemas.microsoft.com/office/drawing/2014/main" id="{11E08412-AD56-4254-B219-7D9C28D12AC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2144" y="1700808"/>
            <a:ext cx="3886200" cy="1943100"/>
          </a:xfrm>
          <a:prstGeom prst="rect">
            <a:avLst/>
          </a:prstGeom>
        </p:spPr>
      </p:pic>
      <p:pic>
        <p:nvPicPr>
          <p:cNvPr id="7" name="Content Placeholder 3" descr="img_external_993806c00c98037d6db716e8773bea07.jpeg">
            <a:extLst>
              <a:ext uri="{FF2B5EF4-FFF2-40B4-BE49-F238E27FC236}">
                <a16:creationId xmlns:a16="http://schemas.microsoft.com/office/drawing/2014/main" id="{5D95A2B8-A5E0-45E0-AF8B-8749E7FD135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85234" y="3969651"/>
            <a:ext cx="2500019" cy="21280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Ele não aprende sozinho? UAI, sô!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endParaRPr lang="en-US"/>
          </a:p>
        </p:txBody>
      </p:sp>
      <p:pic>
        <p:nvPicPr>
          <p:cNvPr id="4" name="Content Placeholder 3" descr="img_external_97658ff97aa912949850e3569236a3ed.jpe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855640" y="1938698"/>
            <a:ext cx="3886200" cy="3886200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O método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Usuário no centro (mais precisamente, 180 desses seres)</a:t>
            </a:r>
            <a:endParaRPr lang="en-US"/>
          </a:p>
          <a:p>
            <a:pPr lvl="1"/>
            <a:r>
              <a:rPr lang="en-US" sz="2000" dirty="0"/>
              <a:t>Entrevistas em profundidade</a:t>
            </a:r>
            <a:endParaRPr lang="en-US"/>
          </a:p>
          <a:p>
            <a:pPr lvl="2"/>
            <a:r>
              <a:rPr lang="en-US" sz="1800" dirty="0"/>
              <a:t>Visitando empresas</a:t>
            </a:r>
            <a:endParaRPr lang="en-US"/>
          </a:p>
          <a:p>
            <a:pPr lvl="2"/>
            <a:r>
              <a:rPr lang="en-US" sz="1800" dirty="0"/>
              <a:t>Antropólogo</a:t>
            </a:r>
            <a:endParaRPr lang="en-US"/>
          </a:p>
          <a:p>
            <a:pPr lvl="1"/>
            <a:r>
              <a:rPr lang="en-US" sz="2000" dirty="0"/>
              <a:t>Pesquisas quantitativas</a:t>
            </a:r>
            <a:endParaRPr lang="en-US"/>
          </a:p>
          <a:p>
            <a:pPr lvl="2"/>
            <a:r>
              <a:rPr lang="en-US" sz="1800" dirty="0"/>
              <a:t>Quantas vezes, quem, faz o que e como</a:t>
            </a:r>
            <a:endParaRPr lang="en-US"/>
          </a:p>
          <a:p>
            <a:r>
              <a:rPr lang="en-US" sz="2400" dirty="0"/>
              <a:t>Estratégia do negócio</a:t>
            </a:r>
            <a:endParaRPr lang="en-US"/>
          </a:p>
          <a:p>
            <a:pPr lvl="1"/>
            <a:r>
              <a:rPr lang="en-US" sz="2000" dirty="0"/>
              <a:t>Diminuir os custos com programação de relatórios</a:t>
            </a:r>
            <a:endParaRPr lang="en-US"/>
          </a:p>
          <a:p>
            <a:pPr lvl="1"/>
            <a:r>
              <a:rPr lang="en-US" sz="2000" dirty="0"/>
              <a:t>Aumentar a adesão ao sistema</a:t>
            </a:r>
            <a:endParaRPr lang="en-US"/>
          </a:p>
          <a:p>
            <a:pPr lvl="1"/>
            <a:r>
              <a:rPr lang="en-US" sz="2000" dirty="0"/>
              <a:t>Diminuir a necessidade interrupções para usar o sistema</a:t>
            </a:r>
            <a:endParaRPr lang="en-US"/>
          </a:p>
          <a:p>
            <a:r>
              <a:rPr lang="en-US" sz="2400" dirty="0"/>
              <a:t>Curadoria contínua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Usuário no centro (mais precisamente, 180 desses seres)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Entrevistas em profundidade</a:t>
            </a:r>
            <a:endParaRPr lang="en-US"/>
          </a:p>
          <a:p>
            <a:pPr lvl="1"/>
            <a:r>
              <a:rPr lang="en-US" sz="2800" dirty="0"/>
              <a:t>Visitando empresas</a:t>
            </a:r>
            <a:endParaRPr lang="en-US"/>
          </a:p>
          <a:p>
            <a:pPr lvl="1"/>
            <a:r>
              <a:rPr lang="en-US" sz="2800" dirty="0"/>
              <a:t>Antropólogo</a:t>
            </a:r>
            <a:endParaRPr lang="en-US"/>
          </a:p>
          <a:p>
            <a:r>
              <a:rPr lang="en-US" sz="3200" dirty="0"/>
              <a:t>Pesquisas quantitativas</a:t>
            </a:r>
            <a:endParaRPr lang="en-US"/>
          </a:p>
          <a:p>
            <a:pPr lvl="1"/>
            <a:r>
              <a:rPr lang="en-US" sz="2800" dirty="0"/>
              <a:t>Quantas vezes, quem, faz o que e como</a:t>
            </a:r>
            <a:endParaRPr lang="en-US"/>
          </a:p>
        </p:txBody>
      </p:sp>
      <p:pic>
        <p:nvPicPr>
          <p:cNvPr id="4" name="Content Placeholder 3" descr="img_external_8828ad439622bfed5f518517b7f5caff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153150" y="2985215"/>
            <a:ext cx="3886200" cy="2032158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Estratégia do negócio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Diminuir os custos com programação de relatórios</a:t>
            </a:r>
            <a:endParaRPr lang="en-US"/>
          </a:p>
          <a:p>
            <a:r>
              <a:rPr lang="en-US" sz="3200" dirty="0"/>
              <a:t>Aumentar a adesão ao sistema</a:t>
            </a:r>
            <a:endParaRPr lang="en-US"/>
          </a:p>
          <a:p>
            <a:r>
              <a:rPr lang="en-US" sz="3200" dirty="0"/>
              <a:t>Diminuir a necessidade interrupções para usar o sistema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Saídas, até o momento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Identificação das perguntas que mais fazem sentido</a:t>
            </a:r>
            <a:endParaRPr lang="en-US"/>
          </a:p>
          <a:p>
            <a:r>
              <a:rPr lang="en-US" sz="3200" dirty="0"/>
              <a:t>Interações que fazem sentido</a:t>
            </a:r>
            <a:endParaRPr lang="en-US"/>
          </a:p>
          <a:p>
            <a:r>
              <a:rPr lang="en-US" sz="3200" dirty="0"/>
              <a:t>IBM Beacon Award - 2019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IBM Beacon Award - 2019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endParaRPr lang="en-US"/>
          </a:p>
        </p:txBody>
      </p:sp>
      <p:pic>
        <p:nvPicPr>
          <p:cNvPr id="4" name="Content Placeholder 3" descr="img_external_b14060d19593bbf2dc362162ab4d1451.jpe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76656" y="1739906"/>
            <a:ext cx="7075528" cy="4009464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Identificação das perguntas que mais fazem sentido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endParaRPr lang="en-US"/>
          </a:p>
        </p:txBody>
      </p:sp>
      <p:pic>
        <p:nvPicPr>
          <p:cNvPr id="4" name="Content Placeholder 3" descr="img_internal_2b8e6e808e3962d196d1736ff9aa4491_2019-06-15_10-42_Sienge_Go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96785" y="1844824"/>
            <a:ext cx="7897652" cy="3672408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Interações que fazem sentido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endParaRPr lang="en-US"/>
          </a:p>
        </p:txBody>
      </p:sp>
      <p:pic>
        <p:nvPicPr>
          <p:cNvPr id="4" name="Content Placeholder 3" descr="img_internal_65407fcb1524191cc93eb38d22e4e525_2019-06-15_10-51_Sienge_Go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57223" y="1929802"/>
            <a:ext cx="8284361" cy="3835659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Evoluções e expectativas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7" y="2011680"/>
            <a:ext cx="8443680" cy="3766185"/>
          </a:xfrm>
        </p:spPr>
        <p:txBody>
          <a:bodyPr>
            <a:noAutofit/>
          </a:bodyPr>
          <a:lstStyle/>
          <a:p>
            <a:r>
              <a:rPr lang="en-US" sz="3200" dirty="0"/>
              <a:t>Notificação push</a:t>
            </a:r>
            <a:endParaRPr lang="en-US" dirty="0"/>
          </a:p>
          <a:p>
            <a:pPr lvl="1"/>
            <a:r>
              <a:rPr lang="en-US" sz="2800" dirty="0"/>
              <a:t>Tem alguns gastos previstos para hoje. Não esquece de registrar no Go!</a:t>
            </a:r>
            <a:endParaRPr lang="en-US" dirty="0"/>
          </a:p>
          <a:p>
            <a:r>
              <a:rPr lang="en-US" sz="3200" dirty="0"/>
              <a:t>Georeferência</a:t>
            </a:r>
            <a:endParaRPr lang="en-US" dirty="0"/>
          </a:p>
          <a:p>
            <a:r>
              <a:rPr lang="en-US" sz="3200" dirty="0"/>
              <a:t>Voice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Ess trem foi bão?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err="1"/>
              <a:t>Linkedin</a:t>
            </a:r>
            <a:r>
              <a:rPr lang="en-US" sz="3200" dirty="0"/>
              <a:t> / </a:t>
            </a:r>
            <a:r>
              <a:rPr lang="en-US" sz="3200" dirty="0" err="1"/>
              <a:t>jeffersonalex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11881-542F-4E86-BA7E-A6C1077FE782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etropolitano">
  <a:themeElements>
    <a:clrScheme name="Metropolitano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EEECE1"/>
      </a:lt2>
      <a:accent1>
        <a:srgbClr val="80808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TM03457491[[fn=Metropolitano]]</Template>
  <TotalTime>9</TotalTime>
  <Words>274</Words>
  <Application>Microsoft Office PowerPoint</Application>
  <PresentationFormat>Widescreen</PresentationFormat>
  <Paragraphs>70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Metropolitano</vt:lpstr>
      <vt:lpstr>Efeito UAU chatbot</vt:lpstr>
      <vt:lpstr>Jefferson Alex</vt:lpstr>
      <vt:lpstr>Já projetou/desenvolveu algo que não foi usado?</vt:lpstr>
      <vt:lpstr>Os desafios</vt:lpstr>
      <vt:lpstr>Ele não aprende sozinho? UAI, sô!</vt:lpstr>
      <vt:lpstr>O método</vt:lpstr>
      <vt:lpstr>Usuário no centro (mais precisamente, 180 desses seres)</vt:lpstr>
      <vt:lpstr>Estratégia do negócio</vt:lpstr>
      <vt:lpstr>Saídas, até o momento</vt:lpstr>
      <vt:lpstr>IBM Beacon Award - 2019</vt:lpstr>
      <vt:lpstr>Identificação das perguntas que mais fazem sentido</vt:lpstr>
      <vt:lpstr>Interações que fazem sentido</vt:lpstr>
      <vt:lpstr>Evoluções e expectativas</vt:lpstr>
      <vt:lpstr>Ess trem foi bão?</vt:lpstr>
    </vt:vector>
  </TitlesOfParts>
  <Company>MeisterLabs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Mindmap of MindMeister</dc:title>
  <dc:creator>MeisterLabs GmbH</dc:creator>
  <cp:lastModifiedBy>Jefferson Alex</cp:lastModifiedBy>
  <cp:revision>3</cp:revision>
  <dcterms:created xsi:type="dcterms:W3CDTF">2011-05-09T10:21:00Z</dcterms:created>
  <dcterms:modified xsi:type="dcterms:W3CDTF">2019-06-26T05:30:16Z</dcterms:modified>
</cp:coreProperties>
</file>